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1"/>
    <p:restoredTop sz="95033" autoAdjust="0"/>
  </p:normalViewPr>
  <p:slideViewPr>
    <p:cSldViewPr snapToGrid="0" snapToObjects="1">
      <p:cViewPr varScale="1">
        <p:scale>
          <a:sx n="82" d="100"/>
          <a:sy n="82" d="100"/>
        </p:scale>
        <p:origin x="16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1010/FP/blob/main/module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1010/FP/tree/main/module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1010/FP/tree/main/module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1010/FP/tree/main/module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1010/FP/tree/main/module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1010/FP/tree/main/module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f-courses-data.s3.us.cloud-object-storage.appdomain.cloud/IBM-DS0321EN-SkillsNetwork/datasets/API_call_spacex_api.js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1010/FP/tree/main/module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1010/FP/blob/main/module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launches on each site, count the “Outcome” (how many “True ASDS”, “NONE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”, …), assign 0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bad_outcome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1 otherwise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repo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https://github.com/Phil1010/FP/blob/main/module1/labs-jupyter-spacex-Data%20wrangling.ipynb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for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 mass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=&gt; Payload mass between 0 and 6k, site launch most CCAFS SLC 40&gt;KSC LC 39A&gt;VAFB SLC 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 for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 =&gt; insight, SSO, HEO, GEO and ES-L1 gives us a very good result unlike 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Linear plot for 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vs year =&gt; success rate increase over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repo :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https://github.com/Phil1010/FP/tree/main/module2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cur.execute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("SELECT DISTINCT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SPACEXTABLE;")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launch_sites_cca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cur.execute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("SELECT *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'CCA%' LIMIT 5;" 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cur.execute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("SELECT SUM(PAYLOAD_MASS__KG_) FROM SPACEXTABLE WHERE CUSTOMER = 'NASA (CRS)';")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cur.execute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COUNT(*) AS Count FROM SPACEXTABLE WHERE Date BETWEEN '2010-06-04' AND '2017-03-20' 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Count DESC;")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repo 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https://github.com/Phil1010/FP/tree/main/module2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: launches site, circles : number of launches, color :green =&gt; success / red =&gt; fail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 have to get a global idea on the first look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repo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https://github.com/Phil1010/FP/tree/main/module3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pie chart to see the proportion of each sites, a dropdown to select a launch site to see the proportion of success rate. Finally, the scatter plot of the success rate over the payload mass, we have a slider to limit the value of the payload.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=&gt; quick view of different proportion, scatter plot =&gt; the correlation of variables. The dropdown =&gt; see the success rate of each sites, slider =&gt; focus on the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repo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https://github.com/Phil1010/FP/tree/main/module3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50252" cy="4199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set into 2 different set, training set and testing set, using cross-validation protocol, training different model of classification algorithm and finally compare their accuracy score.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repo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https://github.com/Phil1010/FP/tree/main/module4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Image 5" descr="Une image contenant texte, reçu&#10;&#10;Description générée automatiquement">
            <a:extLst>
              <a:ext uri="{FF2B5EF4-FFF2-40B4-BE49-F238E27FC236}">
                <a16:creationId xmlns:a16="http://schemas.microsoft.com/office/drawing/2014/main" id="{14551680-57E3-5CB4-423F-081D17AE9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372" y="1329539"/>
            <a:ext cx="873301" cy="47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659063" cy="4080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and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over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: 0.8464285714285713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: 0.8482142857142856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: 0.8892857142857145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: 0.8482142857142858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4C62F0-9590-50D2-D6C7-F35AEEEA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96" y="1656001"/>
            <a:ext cx="10944808" cy="21446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AC06724-82C6-AAA2-2F8A-34FE9F87E9C4}"/>
              </a:ext>
            </a:extLst>
          </p:cNvPr>
          <p:cNvSpPr txBox="1"/>
          <p:nvPr/>
        </p:nvSpPr>
        <p:spPr>
          <a:xfrm>
            <a:off x="1819469" y="4030824"/>
            <a:ext cx="896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CCAFS SLC 40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oldest</a:t>
            </a:r>
            <a:r>
              <a:rPr lang="fr-FR" dirty="0"/>
              <a:t> launch site, VAFB SLC 4E and KSC LC 39A have a good </a:t>
            </a:r>
            <a:r>
              <a:rPr lang="fr-FR" dirty="0" err="1"/>
              <a:t>success</a:t>
            </a:r>
            <a:r>
              <a:rPr lang="fr-FR" dirty="0"/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721289"/>
            <a:ext cx="10687961" cy="13042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range of the payload mass is between 0 and 8K kg.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DA1457-3944-3BE7-6778-5C9C923A9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90" y="1692954"/>
            <a:ext cx="11131420" cy="21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 are a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very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good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choice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unlike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888DE9C-956D-C20D-0B70-C23F5DEB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86" y="1645552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702628"/>
            <a:ext cx="10687961" cy="11787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ISS, VLEO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frequently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good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C4859D5-0ED2-31A5-F788-FCC9A26F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34" y="1616448"/>
            <a:ext cx="11349354" cy="222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326844"/>
            <a:ext cx="10515600" cy="15421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range of the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0 and 8K kg,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except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VLEO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13K and 16K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2FF9A9-8FA6-7541-0FA3-971A8FD64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31" y="1616768"/>
            <a:ext cx="11112759" cy="21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over the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due to the upgrade of the technique.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AF0507-E3DB-B52A-5EC6-4914596E7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403834"/>
            <a:ext cx="5325947" cy="44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FROM SPACEXTABLE;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0331EC-F249-466F-1338-57F13B69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058" y="2371576"/>
            <a:ext cx="3572374" cy="10574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D66D66C-BD53-CC6E-9360-3CF33CBD1F5A}"/>
              </a:ext>
            </a:extLst>
          </p:cNvPr>
          <p:cNvSpPr txBox="1"/>
          <p:nvPr/>
        </p:nvSpPr>
        <p:spPr>
          <a:xfrm>
            <a:off x="989045" y="3788229"/>
            <a:ext cx="544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 unique launch site in the </a:t>
            </a:r>
            <a:r>
              <a:rPr lang="fr-FR" dirty="0" err="1"/>
              <a:t>database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* FROM SPACEXTABLE WHERE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LIKE 'CCA%' LIMIT 5;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0FD795-D4D3-1622-F195-4DA9C324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9" y="3590905"/>
            <a:ext cx="9423918" cy="14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SUM(PAYLOAD_MASS__KG_) FROM SPACEXTABLE WHERE CUSTOMER = 'NASA (CRS)’;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: 45596 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v1.1querie 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AVG(PAYLOAD_MASS__KG_) FROM SPACEXTABLE WHERE BOOSTER_VERSION = 'F9 v1.1’;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: 2928.4 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MIN(DATE) FROM SPACEXTABLE WHERE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'Success (ground pad)’;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: 2015-12-22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FROM SPACEXTABLE WHERE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='Success (drone ship)' AND PAYLOAD_MASS__KG_&gt;4000 AND PAYLOAD_MASS__KG_&lt;6000;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: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CC8365-18A0-F5C0-4BCE-9FE4604E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63" y="4575231"/>
            <a:ext cx="3286584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938618" y="2274178"/>
            <a:ext cx="8881783" cy="15713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aims to predict the successful landing of the Falcon 9 rocket’s first stage using various classification algorithms, including Logistic Regression, Support Vector Machine, Decision Tree, and K-Nearest Neighbors.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Globally, all algorithms achieved similar accuracy scores. In certain execution, Decision Tree accuracy change and can gives us a better score.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COUNT(*) FROM SPACEXTABLE WHERE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LIKE 'Success%';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COUNT(*) FROM SPACEXTABLE WHERE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LIKE 'Failure%’;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61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FROM SPACEXTABLE WHERE PAYLOAD_MASS__KG_ = (SELECT MAX(PAYLOAD_MASS__KG_) FROM SPACEXTABLE);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: F9 B5 B1048.4, F9 B5 B1049.4, F9 B5 B1051.3, F9 B5 B1056.4, F9 B5 B1048.5, F9 B5 B1051.4, F9 B5 B1049.5, F9 B5 B1060.2, F9 B5 B1058.3, F9 B5 B1051.6, F9 B5 B1060.3, F9 B5 B1049.7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SUBSTR(Date, 6, 2) AS Month,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FROM SPACEXTABLE WHERE SUBSTR(Date, 0, 5) = '2015' AND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LIKE 'Failure (drone ship)%’;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 :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6FA331-E146-7529-38CB-7EBDA3A8E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30" y="4001294"/>
            <a:ext cx="462027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COUNT(*) AS Count FROM SPACEXTABLE WHERE Date BETWEEN '2010-06-04' AND '2017-03-20' GROUP BY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ORDER BY Count DESC;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11725C-AFA5-D976-6326-69FBD72D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40" y="4150977"/>
            <a:ext cx="2276793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94641" y="1953176"/>
            <a:ext cx="2983461" cy="295164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 launches on the west coast of the United States and 46 on the east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is important to install the site around the coast because of the test accidents.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 analysis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8B0C06-7CD4-4E74-09EC-CFFB86DF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1661374"/>
            <a:ext cx="7532138" cy="379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Proportion of success launches over site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8E4880-59A2-10AC-56FA-115E8ED3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34" y="1336369"/>
            <a:ext cx="9978954" cy="36088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6DE11FC-5936-C455-E2AD-DBF7ADC493A5}"/>
              </a:ext>
            </a:extLst>
          </p:cNvPr>
          <p:cNvSpPr txBox="1"/>
          <p:nvPr/>
        </p:nvSpPr>
        <p:spPr>
          <a:xfrm>
            <a:off x="1038334" y="5221887"/>
            <a:ext cx="512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KSC LC 39A </a:t>
            </a:r>
            <a:r>
              <a:rPr lang="fr-FR" dirty="0" err="1"/>
              <a:t>is</a:t>
            </a:r>
            <a:r>
              <a:rPr lang="fr-FR" dirty="0"/>
              <a:t> a good launch site </a:t>
            </a:r>
            <a:r>
              <a:rPr lang="fr-FR" dirty="0" err="1"/>
              <a:t>unlike</a:t>
            </a:r>
            <a:r>
              <a:rPr lang="fr-FR" dirty="0"/>
              <a:t> CCAFS-SLC-40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304661"/>
            <a:ext cx="10399485" cy="20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rocket launches cost approximatively 165 million dollars each, however SpaceX can reuse the first stage of the rocket, therefore they can save 100 million dollars for each.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predict the if the Falcon 9 first stage will land successfully to get a price of each launches.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success and fail launch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AEF3D4-A306-1A29-5934-4127FFC5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06" y="1388164"/>
            <a:ext cx="10328988" cy="383232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45CF7DF-E652-652E-B8B0-3342B245A0CE}"/>
              </a:ext>
            </a:extLst>
          </p:cNvPr>
          <p:cNvSpPr txBox="1"/>
          <p:nvPr/>
        </p:nvSpPr>
        <p:spPr>
          <a:xfrm>
            <a:off x="931506" y="5561045"/>
            <a:ext cx="575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Hight</a:t>
            </a:r>
            <a:r>
              <a:rPr lang="fr-FR" dirty="0"/>
              <a:t> </a:t>
            </a:r>
            <a:r>
              <a:rPr lang="fr-FR" dirty="0" err="1"/>
              <a:t>success</a:t>
            </a:r>
            <a:r>
              <a:rPr lang="fr-FR" dirty="0"/>
              <a:t> rate.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 of Payload vs Launch Outcome for all sites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A60E18-02D5-BC7B-FE0A-085E4BB6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26" y="1432279"/>
            <a:ext cx="11383347" cy="360660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B0F317B-6D6C-A299-949E-167BFF05FD11}"/>
              </a:ext>
            </a:extLst>
          </p:cNvPr>
          <p:cNvSpPr txBox="1"/>
          <p:nvPr/>
        </p:nvSpPr>
        <p:spPr>
          <a:xfrm>
            <a:off x="734028" y="5471887"/>
            <a:ext cx="10151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FT booster, payload mass between 2K and 4K gives us a success rate of 7/9, which is very decent, if we can determine the optimal mass for our payload, it will increase our positive result.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51C795-04BB-1E2E-8BB8-CEB37D11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72" y="1569400"/>
            <a:ext cx="5826773" cy="445617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B805E0B-1465-CDFD-CAF3-6659763E1374}"/>
              </a:ext>
            </a:extLst>
          </p:cNvPr>
          <p:cNvSpPr txBox="1"/>
          <p:nvPr/>
        </p:nvSpPr>
        <p:spPr>
          <a:xfrm>
            <a:off x="7501813" y="2192694"/>
            <a:ext cx="4329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Tree's accuracy score is higher than other algorithms.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CE97CB-8963-CACC-1B47-EABD06F7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6666"/>
            <a:ext cx="5048250" cy="43338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322FDA-28D9-3C77-6784-7DBD8C05BD12}"/>
              </a:ext>
            </a:extLst>
          </p:cNvPr>
          <p:cNvSpPr txBox="1"/>
          <p:nvPr/>
        </p:nvSpPr>
        <p:spPr>
          <a:xfrm>
            <a:off x="6363478" y="1679510"/>
            <a:ext cx="4618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 False </a:t>
            </a:r>
            <a:r>
              <a:rPr lang="fr-FR" dirty="0" err="1"/>
              <a:t>Negatif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False Positif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0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Negatif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12 </a:t>
            </a:r>
            <a:r>
              <a:rPr lang="fr-FR" dirty="0" err="1"/>
              <a:t>True</a:t>
            </a:r>
            <a:r>
              <a:rPr lang="fr-FR" dirty="0"/>
              <a:t> Positif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 by the API of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to get what we want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Cleaning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the data to get some global idea on dependent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 some visualization tools to validate our conjecture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classification algorithm to answer our initial problem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F497CB5-0A5C-213F-F26B-BA8595DFD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00" y="2344714"/>
            <a:ext cx="5325989" cy="2423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DB8AB7-5839-D668-7B89-83506FB17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413" y="2654585"/>
            <a:ext cx="5212560" cy="18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0159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is collected from this API 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hlinkClick r:id="rId4"/>
              </a:rPr>
              <a:t>https://cf-courses-data.s3.us.cloud-object-storage.appdomain.cloud/IBM-DS0321EN-SkillsNetwork/datasets/API_call_spacex_api.json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 the column “Outcome” 1 means the booster successfully landed 0 means it was unsuccessful.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data to training and testing sets, use the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tune and we compare the different classification method by using the “accuracy” metrics.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collected the data from this API : “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https://cf-courses-data.s3.us.cloud-object-storage.appdomain.cloud/IBM-DS0321EN-SkillsNetwork/datasets/API_call_spacex_api.json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collecting SpaceX launch data, we filtered to include only “Falcon 9” launches then we cleaned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We used SpaceX's REST API to collect launch data, focusing specifically on Falcon 9 missions. The process involved making API calls, filtering for relevant data, handling missing values, and storing the cleaned data for further analysis. A flowchart was created to illustrate the steps from API requests to data preparation.</a:t>
            </a:r>
          </a:p>
          <a:p>
            <a:r>
              <a:rPr lang="en-US" sz="1600" dirty="0"/>
              <a:t>GitHub repository: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https://github.com/Phil1010/FP/tree/main/module1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Image 1" descr="Une image contenant texte, diagramme, capture d’écran, nombre&#10;&#10;Description générée automatiquement">
            <a:extLst>
              <a:ext uri="{FF2B5EF4-FFF2-40B4-BE49-F238E27FC236}">
                <a16:creationId xmlns:a16="http://schemas.microsoft.com/office/drawing/2014/main" id="{67C623A5-E2F3-2D4A-5BBE-C00D7D046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375" y="1538520"/>
            <a:ext cx="1927086" cy="44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scrapped data for booster version, site, payload and core from different URL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repo 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https://github.com/Phil1010/FP/blob/main/module1/jupyter-labs-spacex-data-collection-api.ipynb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1983</Words>
  <Application>Microsoft Office PowerPoint</Application>
  <PresentationFormat>Grand écran</PresentationFormat>
  <Paragraphs>230</Paragraphs>
  <Slides>47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Consolas</vt:lpstr>
      <vt:lpstr>IBM Plex Mono SemiBold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Philip Tysoun</cp:lastModifiedBy>
  <cp:revision>200</cp:revision>
  <dcterms:created xsi:type="dcterms:W3CDTF">2021-04-29T18:58:34Z</dcterms:created>
  <dcterms:modified xsi:type="dcterms:W3CDTF">2024-09-10T12:54:12Z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